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3" r:id="rId6"/>
    <p:sldId id="264" r:id="rId7"/>
    <p:sldId id="266" r:id="rId8"/>
    <p:sldId id="267" r:id="rId9"/>
    <p:sldId id="268" r:id="rId10"/>
    <p:sldId id="269" r:id="rId11"/>
    <p:sldId id="271" r:id="rId12"/>
    <p:sldId id="272" r:id="rId13"/>
    <p:sldId id="274" r:id="rId14"/>
    <p:sldId id="278" r:id="rId15"/>
    <p:sldId id="279" r:id="rId16"/>
    <p:sldId id="280" r:id="rId17"/>
    <p:sldId id="281" r:id="rId18"/>
    <p:sldId id="287" r:id="rId19"/>
    <p:sldId id="291" r:id="rId20"/>
    <p:sldId id="294" r:id="rId21"/>
    <p:sldId id="298" r:id="rId22"/>
    <p:sldId id="299" r:id="rId23"/>
    <p:sldId id="300" r:id="rId24"/>
    <p:sldId id="309" r:id="rId25"/>
  </p:sldIdLst>
  <p:sldSz cx="10080625" cy="7559675"/>
  <p:notesSz cx="7772400" cy="100584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228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1678E8FD-9437-4C9B-8948-19588998D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CL">
              <a:latin typeface="Arial" charset="0"/>
              <a:ea typeface="Microsoft YaHei" charset="-122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9F43904D-E4C5-4BBE-8E0C-F8A65D666A3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9375" y="965200"/>
            <a:ext cx="506888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101E62A-0AAB-4240-A06A-547CA50ED8B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201738" y="4784725"/>
            <a:ext cx="5370512" cy="3860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C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>
            <a:extLst>
              <a:ext uri="{FF2B5EF4-FFF2-40B4-BE49-F238E27FC236}">
                <a16:creationId xmlns:a16="http://schemas.microsoft.com/office/drawing/2014/main" id="{197B1CB0-29E8-474A-A6CB-4183D618639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10DD37BE-3739-47A9-A372-B304585B857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863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ABCEA4A0-A8EF-4564-9D53-2A0A7290E79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F31185A6-E452-4E03-AB7F-03BC23496A8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127762B7-7522-434B-A02F-AED1C9244C6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8582AE26-DBA8-4143-BFD5-B6EC61E151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>
            <a:extLst>
              <a:ext uri="{FF2B5EF4-FFF2-40B4-BE49-F238E27FC236}">
                <a16:creationId xmlns:a16="http://schemas.microsoft.com/office/drawing/2014/main" id="{8D4BE9CC-7B99-431C-996E-9B7CA212B0BB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2BDE029B-9F4D-4F04-8034-1FF6FFEDE9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99E80440-D24B-485B-8BAC-7D7EFFEB2DE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140D104-CA09-4CA5-9C86-0817984CAF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>
            <a:extLst>
              <a:ext uri="{FF2B5EF4-FFF2-40B4-BE49-F238E27FC236}">
                <a16:creationId xmlns:a16="http://schemas.microsoft.com/office/drawing/2014/main" id="{B44F2B8A-4200-4AB7-B286-A68EF1F2B32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ABADCD32-50AE-4418-9EBE-5D2F873E34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>
            <a:extLst>
              <a:ext uri="{FF2B5EF4-FFF2-40B4-BE49-F238E27FC236}">
                <a16:creationId xmlns:a16="http://schemas.microsoft.com/office/drawing/2014/main" id="{248CEE4C-781E-41D4-B1F6-D858E2E6093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3FB2F2E1-9C71-4674-B13A-29AFFD18D72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>
            <a:extLst>
              <a:ext uri="{FF2B5EF4-FFF2-40B4-BE49-F238E27FC236}">
                <a16:creationId xmlns:a16="http://schemas.microsoft.com/office/drawing/2014/main" id="{76C60405-2081-45D8-91B2-AFC1CC0713C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9E0F5C4D-1240-4997-A37B-978296FB54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>
            <a:extLst>
              <a:ext uri="{FF2B5EF4-FFF2-40B4-BE49-F238E27FC236}">
                <a16:creationId xmlns:a16="http://schemas.microsoft.com/office/drawing/2014/main" id="{6E86C7D1-16E3-4920-BF64-D8D0DEAEEE5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4EAB7893-1C7E-4E7C-90B7-FBDC2CED7F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>
            <a:extLst>
              <a:ext uri="{FF2B5EF4-FFF2-40B4-BE49-F238E27FC236}">
                <a16:creationId xmlns:a16="http://schemas.microsoft.com/office/drawing/2014/main" id="{A49BB54F-348A-48AB-990E-83BC4CDBEF4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A785B0FB-4326-4522-A1A1-37B42350B9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F258B3CD-B45F-4C44-AA08-658CA66AE7F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02C8C3E9-95EB-4CC5-A7A2-25A61A6E60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5CBB63A7-03D4-4532-BD64-D2B998B794F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D8010A52-0B01-4A71-8158-8EADF4F6AB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863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>
            <a:extLst>
              <a:ext uri="{FF2B5EF4-FFF2-40B4-BE49-F238E27FC236}">
                <a16:creationId xmlns:a16="http://schemas.microsoft.com/office/drawing/2014/main" id="{C8570A08-7CD7-460B-B9F1-F2257568B7D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7B1F37A8-754D-4B93-97F8-3C530CCE6D7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>
            <a:extLst>
              <a:ext uri="{FF2B5EF4-FFF2-40B4-BE49-F238E27FC236}">
                <a16:creationId xmlns:a16="http://schemas.microsoft.com/office/drawing/2014/main" id="{6C615653-AD4E-4561-937E-BA2194780A9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0B9E8A34-A847-4702-88B2-371CE99677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>
            <a:extLst>
              <a:ext uri="{FF2B5EF4-FFF2-40B4-BE49-F238E27FC236}">
                <a16:creationId xmlns:a16="http://schemas.microsoft.com/office/drawing/2014/main" id="{2BB8EFA8-F41E-49DB-A590-128B1F7E75B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C69C0B9D-6125-4C78-A2CE-0F7BBEFF19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>
            <a:extLst>
              <a:ext uri="{FF2B5EF4-FFF2-40B4-BE49-F238E27FC236}">
                <a16:creationId xmlns:a16="http://schemas.microsoft.com/office/drawing/2014/main" id="{7751CF1B-CA22-466A-BB1C-9C73A7E1F1B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092F979D-5D57-4B7C-96B3-A9DAE325B1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>
            <a:extLst>
              <a:ext uri="{FF2B5EF4-FFF2-40B4-BE49-F238E27FC236}">
                <a16:creationId xmlns:a16="http://schemas.microsoft.com/office/drawing/2014/main" id="{E5A9DB37-B110-48E0-B69C-32452CEE27F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61D32CC3-810C-48FF-B07B-FE3D7AE44E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863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>
            <a:extLst>
              <a:ext uri="{FF2B5EF4-FFF2-40B4-BE49-F238E27FC236}">
                <a16:creationId xmlns:a16="http://schemas.microsoft.com/office/drawing/2014/main" id="{B8A7B294-DEEB-40DF-A447-F15D9C4084F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BC1694BE-1D07-43FB-9906-5D24BDF96D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863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B06B0BD0-5308-4968-8455-0884CEC1377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AD57617-C79F-40A0-AA74-44C986100E1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>
            <a:extLst>
              <a:ext uri="{FF2B5EF4-FFF2-40B4-BE49-F238E27FC236}">
                <a16:creationId xmlns:a16="http://schemas.microsoft.com/office/drawing/2014/main" id="{BB9AF0CE-13AE-40D6-9702-8DF0DE55B5CD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FE8D7ECB-BCB8-4471-BED8-59AAAE7C73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>
            <a:extLst>
              <a:ext uri="{FF2B5EF4-FFF2-40B4-BE49-F238E27FC236}">
                <a16:creationId xmlns:a16="http://schemas.microsoft.com/office/drawing/2014/main" id="{961B0B0E-93B4-46D6-BCF4-C4D3CC982E2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2CDBE2FB-DFB0-47AD-8672-E9B541B1BB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9E60591B-5218-4502-BDB0-FDA64314A52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0FE8C6C-0BA9-4BF5-A24C-226DF80FE1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>
            <a:extLst>
              <a:ext uri="{FF2B5EF4-FFF2-40B4-BE49-F238E27FC236}">
                <a16:creationId xmlns:a16="http://schemas.microsoft.com/office/drawing/2014/main" id="{726A8E73-C69E-484E-BEA1-C9832F03A2E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965200"/>
            <a:ext cx="4638675" cy="3479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0452DA29-A81C-4992-A1F5-E729958CD0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2100" cy="386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L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750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402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8375" y="282575"/>
            <a:ext cx="2192338" cy="661511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4612" cy="661511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112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4250" cy="12588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135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217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7108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3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08475" cy="4933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993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737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191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20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855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2784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79F0E88B-1064-4CE5-99A7-AF9AADC8B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42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MX"/>
              <a:t>Pulse para editar el formato del texto de título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394EFE9-F343-4D77-828A-76E6E300F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693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MX"/>
              <a:t>Pulse para editar los formatos del texto del esquema</a:t>
            </a:r>
          </a:p>
          <a:p>
            <a:pPr lvl="1"/>
            <a:r>
              <a:rPr lang="en-GB" altLang="es-MX"/>
              <a:t>Segundo nivel del esquema</a:t>
            </a:r>
          </a:p>
          <a:p>
            <a:pPr lvl="2"/>
            <a:r>
              <a:rPr lang="en-GB" altLang="es-MX"/>
              <a:t>Tercer nivel del esquema</a:t>
            </a:r>
          </a:p>
          <a:p>
            <a:pPr lvl="3"/>
            <a:r>
              <a:rPr lang="en-GB" altLang="es-MX"/>
              <a:t>Cuarto nivel del esquema</a:t>
            </a:r>
          </a:p>
          <a:p>
            <a:pPr lvl="4"/>
            <a:r>
              <a:rPr lang="en-GB" altLang="es-MX"/>
              <a:t>Quinto nivel del esquema</a:t>
            </a:r>
          </a:p>
          <a:p>
            <a:pPr lvl="4"/>
            <a:r>
              <a:rPr lang="en-GB" altLang="es-MX"/>
              <a:t>Sexto nivel del esquema</a:t>
            </a:r>
          </a:p>
          <a:p>
            <a:pPr lvl="4"/>
            <a:r>
              <a:rPr lang="en-GB" altLang="es-MX"/>
              <a:t>Séptimo nivel del esquema</a:t>
            </a:r>
          </a:p>
          <a:p>
            <a:pPr lvl="4"/>
            <a:r>
              <a:rPr lang="en-GB" altLang="es-MX"/>
              <a:t>Octavo nivel del esquema</a:t>
            </a:r>
          </a:p>
          <a:p>
            <a:pPr lvl="4"/>
            <a:r>
              <a:rPr lang="en-GB" altLang="es-MX"/>
              <a:t>Noveno nivel del esquema</a:t>
            </a:r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7DC61D65-CD26-4223-AD00-511B69D69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7077075"/>
            <a:ext cx="9355137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CL">
              <a:latin typeface="Arial" charset="0"/>
              <a:ea typeface="Microsoft YaHei" charset="-122"/>
            </a:endParaRPr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234727D1-AB97-4438-8B67-EBF45BA9A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550" y="7289800"/>
            <a:ext cx="8091488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CL">
              <a:latin typeface="Arial" charset="0"/>
              <a:ea typeface="Microsoft YaHe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b="1" i="1">
          <a:solidFill>
            <a:srgbClr val="FF9966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 b="1" i="1">
          <a:solidFill>
            <a:srgbClr val="FF9966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E6E6E6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6E6E6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6E6E6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6E6E6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E6E6E6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">
            <a:extLst>
              <a:ext uri="{FF2B5EF4-FFF2-40B4-BE49-F238E27FC236}">
                <a16:creationId xmlns:a16="http://schemas.microsoft.com/office/drawing/2014/main" id="{32C0CD45-757D-44C3-B764-9E6902119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52664" y="5251450"/>
            <a:ext cx="3495922" cy="625475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 fontScale="90000"/>
          </a:bodyPr>
          <a:lstStyle/>
          <a:p>
            <a:pPr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altLang="es-MX" dirty="0"/>
              <a:t>      </a:t>
            </a:r>
            <a:r>
              <a:rPr lang="es-CL" altLang="es-MX" sz="3200" dirty="0"/>
              <a:t>Introducción al</a:t>
            </a:r>
            <a:br>
              <a:rPr lang="es-CL" altLang="es-MX" sz="3200" dirty="0"/>
            </a:br>
            <a:r>
              <a:rPr lang="es-CL" altLang="es-MX" sz="3200" dirty="0"/>
              <a:t>Sistema Digestivo</a:t>
            </a:r>
          </a:p>
        </p:txBody>
      </p:sp>
      <p:pic>
        <p:nvPicPr>
          <p:cNvPr id="6146" name="Picture 5" descr="Resultado de imagen para SALUD DEL COLON">
            <a:extLst>
              <a:ext uri="{FF2B5EF4-FFF2-40B4-BE49-F238E27FC236}">
                <a16:creationId xmlns:a16="http://schemas.microsoft.com/office/drawing/2014/main" id="{4683EDA9-496F-47AC-91CA-1C20167EA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" r="4467" b="1"/>
          <a:stretch/>
        </p:blipFill>
        <p:spPr bwMode="auto">
          <a:xfrm>
            <a:off x="1999923" y="395461"/>
            <a:ext cx="6048375" cy="4537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9FF8ADA-E02D-41C7-B68B-D06A4FE1EF82}"/>
              </a:ext>
            </a:extLst>
          </p:cNvPr>
          <p:cNvSpPr txBox="1"/>
          <p:nvPr/>
        </p:nvSpPr>
        <p:spPr bwMode="auto">
          <a:xfrm>
            <a:off x="1976438" y="5916613"/>
            <a:ext cx="6048375" cy="8874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5120" rIns="0" bIns="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 eaLnBrk="0">
              <a:lnSpc>
                <a:spcPct val="95000"/>
              </a:lnSpc>
              <a:spcAft>
                <a:spcPts val="1425"/>
              </a:spcAft>
            </a:pPr>
            <a:r>
              <a:rPr lang="es-ES" sz="1400" dirty="0">
                <a:solidFill>
                  <a:srgbClr val="E6E6E6"/>
                </a:solidFill>
                <a:latin typeface="+mn-lt"/>
                <a:ea typeface="+mn-ea"/>
                <a:cs typeface="+mn-cs"/>
              </a:rPr>
              <a:t>Lic. Carolina Márquez Hermosilla</a:t>
            </a:r>
          </a:p>
          <a:p>
            <a:pPr algn="r" eaLnBrk="0">
              <a:lnSpc>
                <a:spcPct val="95000"/>
              </a:lnSpc>
              <a:spcAft>
                <a:spcPts val="1425"/>
              </a:spcAft>
            </a:pPr>
            <a:r>
              <a:rPr lang="es-ES" sz="1400" dirty="0">
                <a:solidFill>
                  <a:srgbClr val="E6E6E6"/>
                </a:solidFill>
                <a:latin typeface="+mn-lt"/>
                <a:ea typeface="+mn-ea"/>
                <a:cs typeface="+mn-cs"/>
              </a:rPr>
              <a:t>Enfermera-Naturópata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F0E34457-87E8-4668-86BF-E89638522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r>
              <a:rPr lang="es-CL" altLang="es-MX" dirty="0"/>
              <a:t>           Comparemos: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F0C56658-352E-4AD0-9DFA-43654FFEA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20078" r="43073" b="20188"/>
          <a:stretch/>
        </p:blipFill>
        <p:spPr bwMode="auto">
          <a:xfrm>
            <a:off x="102473" y="1797100"/>
            <a:ext cx="4937839" cy="464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4CFAD41-96A5-4021-B401-5BF61FA0A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66" t="2590" r="13044" b="2590"/>
          <a:stretch/>
        </p:blipFill>
        <p:spPr>
          <a:xfrm>
            <a:off x="5307437" y="1781757"/>
            <a:ext cx="4670715" cy="46204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301AB54-DD28-47FD-85A4-E46DA1E06A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9" r="62599" b="65119"/>
          <a:stretch/>
        </p:blipFill>
        <p:spPr>
          <a:xfrm>
            <a:off x="52937" y="28525"/>
            <a:ext cx="1224136" cy="9968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CD9310EC-0650-4E8A-82DE-ED0EB4311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6CF5E3E-EEFF-4A52-9068-2FEDD17F0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65ED68A0-FD4A-4EB2-89B2-44E6CC68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144463" y="0"/>
            <a:ext cx="10007600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E13E03DF-D4F9-41F0-8A55-E67087AF9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1337FD2-1E73-49BC-ADBC-FD14C46C33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416FEB11-6D22-4B49-95A9-FCE2D5013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0" y="0"/>
            <a:ext cx="10080625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8DD56BAD-A7ED-4999-9475-437131CFE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24A0EE3-7AF5-4501-9354-25437D675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FF096533-8186-425B-B1FD-1B0A9BC5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0078" r="35056" b="20078"/>
          <a:stretch>
            <a:fillRect/>
          </a:stretch>
        </p:blipFill>
        <p:spPr bwMode="auto">
          <a:xfrm>
            <a:off x="0" y="0"/>
            <a:ext cx="100806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E60D174D-C9B7-4F03-99B8-21F65499A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F481529-E690-44CE-B619-80976163F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DDFB4A2D-9B61-4F26-833C-03BA3A41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144463" y="0"/>
            <a:ext cx="9936162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F4438081-5EDE-4A0E-B7AB-E21A0AF1A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FC50C754-B808-4748-B9AF-73907407B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1285A65B-F9E9-49F2-BE93-23BE7208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0" y="0"/>
            <a:ext cx="1008062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356513D4-33A1-49F2-862E-93BF5AA40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1E4BD1B-9FCE-4E53-A2E8-47341235B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CAC0E440-6E11-4EEE-AA3B-59A0158E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0078" r="35056" b="20078"/>
          <a:stretch>
            <a:fillRect/>
          </a:stretch>
        </p:blipFill>
        <p:spPr bwMode="auto">
          <a:xfrm>
            <a:off x="0" y="0"/>
            <a:ext cx="1008062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BACDF541-E557-4AE2-B500-09DB31882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altLang="es-MX"/>
              <a:t>COLOSTOMÍA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9AFE18D-C7F8-4F36-8FA6-577C00C20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73E14461-16F7-4822-A13D-4CD30003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20078" r="45071" b="20078"/>
          <a:stretch>
            <a:fillRect/>
          </a:stretch>
        </p:blipFill>
        <p:spPr bwMode="auto">
          <a:xfrm>
            <a:off x="741363" y="1963738"/>
            <a:ext cx="8770937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8C7456A5-DE4A-4366-A3BC-A7CEE1DC3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C06A0593-C457-4606-BAB1-6BBD60910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35844" name="Picture 3">
            <a:extLst>
              <a:ext uri="{FF2B5EF4-FFF2-40B4-BE49-F238E27FC236}">
                <a16:creationId xmlns:a16="http://schemas.microsoft.com/office/drawing/2014/main" id="{D3F74F66-EBEF-41D0-BF01-C83E8101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0" y="0"/>
            <a:ext cx="10080625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E5AED3FF-FC1D-4054-8F6C-6850AF8E5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4B713D2-30A6-44BA-B028-470ECC618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D750008C-EB2D-4B86-8076-E12FB41C4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0" y="0"/>
            <a:ext cx="1008062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2FDF9FD0-94F4-4A94-AAFB-8D003232A3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</p:spPr>
        <p:txBody>
          <a:bodyPr tIns="28080"/>
          <a:lstStyle/>
          <a:p>
            <a:pPr algn="ctr"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altLang="es-MX" sz="3200"/>
              <a:t>BUSCANDO LA CAUSA DE LA ENFERMEDAD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84B4723B-B643-4B6B-B237-C8A174B3B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</p:spPr>
        <p:txBody>
          <a:bodyPr tIns="22680"/>
          <a:lstStyle/>
          <a:p>
            <a:pPr marL="430213" indent="-323850" eaLnBrk="1">
              <a:buClr>
                <a:srgbClr val="E6E6E6"/>
              </a:buClr>
              <a:buSzPct val="45000"/>
              <a:buFont typeface="Wingdings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s-CL" sz="3600"/>
              <a:t>DOLOR DE CABEZA--------- AAS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s-CL" sz="3600" b="1" u="sng"/>
              <a:t>CAUSA: 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s-CL" sz="3600"/>
              <a:t>¿DÉFICIT DE ANALGÉSICO?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1F1CEB0-24CF-41BA-B9FF-B849B284C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64" y="4787949"/>
            <a:ext cx="2638425" cy="17335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7FD1D50-FEBE-44DF-A5D2-94A6017E9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384" y="4772143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E2DF83E1-BAB1-41B6-8D2D-ADDF9E499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824391D-B0F9-4675-BEC8-992BFD6E3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id="{35C8B32C-0EED-4E44-8412-CBCDA382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0" y="0"/>
            <a:ext cx="10080625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747762-C7D8-43D3-8B34-FABB4DFD9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12" y="429795"/>
            <a:ext cx="8779001" cy="67000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F7BAAE24-E54F-400A-AAE3-B0EBBB7BE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C53C90D0-0BF3-4AA6-923C-91959E7BE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48132" name="Picture 3">
            <a:extLst>
              <a:ext uri="{FF2B5EF4-FFF2-40B4-BE49-F238E27FC236}">
                <a16:creationId xmlns:a16="http://schemas.microsoft.com/office/drawing/2014/main" id="{C4786177-9FD4-4072-AA27-6C0D3B5D4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7" t="20932" r="45071" b="25093"/>
          <a:stretch/>
        </p:blipFill>
        <p:spPr bwMode="auto">
          <a:xfrm>
            <a:off x="568324" y="107429"/>
            <a:ext cx="9439275" cy="679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3">
            <a:extLst>
              <a:ext uri="{FF2B5EF4-FFF2-40B4-BE49-F238E27FC236}">
                <a16:creationId xmlns:a16="http://schemas.microsoft.com/office/drawing/2014/main" id="{AAA6005B-A4C8-4463-968D-FF7374F0F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0" t="23786" r="43735" b="27091"/>
          <a:stretch/>
        </p:blipFill>
        <p:spPr bwMode="auto">
          <a:xfrm>
            <a:off x="647824" y="179437"/>
            <a:ext cx="9076900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7E758C-8B1C-475F-AD0D-029B80C6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7" y="2843733"/>
            <a:ext cx="8769350" cy="4933950"/>
          </a:xfrm>
        </p:spPr>
        <p:txBody>
          <a:bodyPr/>
          <a:lstStyle/>
          <a:p>
            <a:r>
              <a:rPr lang="es-MX" sz="3600" dirty="0"/>
              <a:t>¿Cómo podemos cuidar la salud del colon?</a:t>
            </a:r>
          </a:p>
          <a:p>
            <a:r>
              <a:rPr lang="es-MX" sz="3600" dirty="0"/>
              <a:t>Páginas 286 y 287 del libro “Cómo tener un cuerpo sano”.</a:t>
            </a:r>
          </a:p>
          <a:p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0B221E-D880-41C2-B68A-2284DF703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"/>
            <a:ext cx="2859272" cy="1786283"/>
          </a:xfrm>
          <a:prstGeom prst="rect">
            <a:avLst/>
          </a:prstGeom>
        </p:spPr>
      </p:pic>
      <p:pic>
        <p:nvPicPr>
          <p:cNvPr id="11" name="Imagen 10" descr="Texto&#10;&#10;Descripción generada automáticamente con confianza media">
            <a:extLst>
              <a:ext uri="{FF2B5EF4-FFF2-40B4-BE49-F238E27FC236}">
                <a16:creationId xmlns:a16="http://schemas.microsoft.com/office/drawing/2014/main" id="{EC1082E9-1154-45E8-92D5-C8B21332A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7" b="2935"/>
          <a:stretch/>
        </p:blipFill>
        <p:spPr>
          <a:xfrm>
            <a:off x="6840512" y="4283893"/>
            <a:ext cx="1508571" cy="237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2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8051B349-163E-4CE4-99CA-ACAD77EA5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A8D8EA5-C583-4C22-BCD3-4B1B5FD84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2525" cy="4937125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0F260202-BF73-4257-B775-FE46E607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5093"/>
          <a:stretch>
            <a:fillRect/>
          </a:stretch>
        </p:blipFill>
        <p:spPr bwMode="auto">
          <a:xfrm>
            <a:off x="0" y="215900"/>
            <a:ext cx="9936163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">
            <a:extLst>
              <a:ext uri="{FF2B5EF4-FFF2-40B4-BE49-F238E27FC236}">
                <a16:creationId xmlns:a16="http://schemas.microsoft.com/office/drawing/2014/main" id="{92C477D9-160C-4C6B-9768-DC5598865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7425" cy="1262063"/>
          </a:xfrm>
        </p:spPr>
        <p:txBody>
          <a:bodyPr/>
          <a:lstStyle/>
          <a:p>
            <a:pPr eaLnBrk="1"/>
            <a:endParaRPr lang="es-CL" altLang="es-MX"/>
          </a:p>
        </p:txBody>
      </p:sp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732F9761-1A1C-4762-8516-A16D48698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363" y="1963738"/>
          <a:ext cx="8772525" cy="49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8772840" imgH="4937400" progId="">
                  <p:embed/>
                </p:oleObj>
              </mc:Choice>
              <mc:Fallback>
                <p:oleObj r:id="rId4" imgW="8772840" imgH="4937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1963738"/>
                        <a:ext cx="8772525" cy="49371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3">
            <a:extLst>
              <a:ext uri="{FF2B5EF4-FFF2-40B4-BE49-F238E27FC236}">
                <a16:creationId xmlns:a16="http://schemas.microsoft.com/office/drawing/2014/main" id="{694B632E-2C1C-42BE-9C11-7F1CCDAB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0" y="144463"/>
            <a:ext cx="10080625" cy="71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">
            <a:extLst>
              <a:ext uri="{FF2B5EF4-FFF2-40B4-BE49-F238E27FC236}">
                <a16:creationId xmlns:a16="http://schemas.microsoft.com/office/drawing/2014/main" id="{270401BE-E698-4CF0-897A-0D02358E4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20078" r="42505" b="20078"/>
          <a:stretch/>
        </p:blipFill>
        <p:spPr bwMode="auto">
          <a:xfrm>
            <a:off x="215776" y="74613"/>
            <a:ext cx="9710239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9F783FF0-A5E0-4FCF-82BA-3FE0D598E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C97CDE9-F2B4-4C1E-80C9-4C9357807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487BEC5D-F9DF-4246-A2E5-17F09AF7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144463" y="0"/>
            <a:ext cx="9936162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527E7839-0FD4-4C75-BE2B-794E93C85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DC15CC2-8391-4EA4-B993-765D1A48A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101B3487-4DBF-4E50-8548-A7364B8C3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20078" r="40063" b="20078"/>
          <a:stretch>
            <a:fillRect/>
          </a:stretch>
        </p:blipFill>
        <p:spPr bwMode="auto">
          <a:xfrm>
            <a:off x="144463" y="0"/>
            <a:ext cx="9936162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CF35A219-483E-46C7-BAC0-761F80F95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016AD12-C1FC-49FF-AD55-1057D8031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12B0381F-1669-4A3D-8FB6-335FE27AA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20078" r="45071" b="25093"/>
          <a:stretch>
            <a:fillRect/>
          </a:stretch>
        </p:blipFill>
        <p:spPr bwMode="auto">
          <a:xfrm>
            <a:off x="0" y="0"/>
            <a:ext cx="1008062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7673C1FE-442A-4C8A-B5C7-25699DA45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363" y="282575"/>
            <a:ext cx="8605837" cy="1260475"/>
          </a:xfrm>
        </p:spPr>
        <p:txBody>
          <a:bodyPr/>
          <a:lstStyle/>
          <a:p>
            <a:pPr eaLnBrk="1"/>
            <a:endParaRPr lang="es-CL" altLang="es-MX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8EA2542-3EEF-44EE-8DC0-E1FEDE1A2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41363" y="1963738"/>
            <a:ext cx="8770937" cy="4935537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</a:pPr>
            <a:endParaRPr lang="es-CL" altLang="es-MX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8F02409E-652B-4921-968F-A129620B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t="20078" r="45071" b="20078"/>
          <a:stretch>
            <a:fillRect/>
          </a:stretch>
        </p:blipFill>
        <p:spPr bwMode="auto">
          <a:xfrm>
            <a:off x="0" y="0"/>
            <a:ext cx="1008062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38026</TotalTime>
  <Words>56</Words>
  <Application>Microsoft Office PowerPoint</Application>
  <PresentationFormat>Personalizado</PresentationFormat>
  <Paragraphs>11</Paragraphs>
  <Slides>24</Slides>
  <Notes>23</Notes>
  <HiddenSlides>1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Times New Roman</vt:lpstr>
      <vt:lpstr>Wingdings</vt:lpstr>
      <vt:lpstr>1_Tema de Office</vt:lpstr>
      <vt:lpstr>      Introducción al Sistema Digestivo</vt:lpstr>
      <vt:lpstr>BUSCANDO LA CAUSA DE LA ENFERMEDAD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Comparemos: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COLOSTOMÍA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SALUD DEL COLON</dc:title>
  <dc:creator>Carolina Marquez</dc:creator>
  <cp:lastModifiedBy>CAROLINA ESTHER MARQUEZ</cp:lastModifiedBy>
  <cp:revision>19</cp:revision>
  <cp:lastPrinted>1601-01-01T00:00:00Z</cp:lastPrinted>
  <dcterms:created xsi:type="dcterms:W3CDTF">2016-09-08T18:27:39Z</dcterms:created>
  <dcterms:modified xsi:type="dcterms:W3CDTF">2022-09-06T04:35:24Z</dcterms:modified>
</cp:coreProperties>
</file>